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DDA"/>
    <a:srgbClr val="F12901"/>
    <a:srgbClr val="A38B5B"/>
    <a:srgbClr val="2F8173"/>
    <a:srgbClr val="3CA694"/>
    <a:srgbClr val="A2965C"/>
    <a:srgbClr val="C86336"/>
    <a:srgbClr val="CD7B61"/>
    <a:srgbClr val="CD7371"/>
    <a:srgbClr val="DD69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08D93-076D-4306-B3F8-63BE25FC7546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A6F5F-3EA2-491E-B02E-F31A98B3ECD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2772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660C-5416-4CAB-8BAB-3F8A7ACE3C33}" type="datetimeFigureOut">
              <a:rPr lang="el-GR" smtClean="0"/>
              <a:pPr/>
              <a:t>17/11/2022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8A3E-24D6-4396-A07E-3D724B56A57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8387916" y="3573016"/>
            <a:ext cx="1512168" cy="144016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Picture 14" descr="Καρτ-ποστάλ 14.8x10.5 εκ. (1)_page-0001.jpg"/>
          <p:cNvPicPr>
            <a:picLocks noChangeAspect="1"/>
          </p:cNvPicPr>
          <p:nvPr/>
        </p:nvPicPr>
        <p:blipFill>
          <a:blip r:embed="rId2" cstate="print"/>
          <a:srcRect l="8055" t="2446" r="24292"/>
          <a:stretch>
            <a:fillRect/>
          </a:stretch>
        </p:blipFill>
        <p:spPr>
          <a:xfrm>
            <a:off x="0" y="0"/>
            <a:ext cx="3600400" cy="3693008"/>
          </a:xfrm>
          <a:prstGeom prst="rect">
            <a:avLst/>
          </a:prstGeom>
        </p:spPr>
      </p:pic>
      <p:pic>
        <p:nvPicPr>
          <p:cNvPr id="13" name="Picture 12" descr="αρχείο λήψης.png"/>
          <p:cNvPicPr>
            <a:picLocks noChangeAspect="1"/>
          </p:cNvPicPr>
          <p:nvPr/>
        </p:nvPicPr>
        <p:blipFill>
          <a:blip r:embed="rId3" cstate="print"/>
          <a:srcRect l="1560"/>
          <a:stretch>
            <a:fillRect/>
          </a:stretch>
        </p:blipFill>
        <p:spPr>
          <a:xfrm>
            <a:off x="-885" y="6309321"/>
            <a:ext cx="2196616" cy="537106"/>
          </a:xfrm>
          <a:prstGeom prst="rect">
            <a:avLst/>
          </a:prstGeom>
        </p:spPr>
      </p:pic>
      <p:pic>
        <p:nvPicPr>
          <p:cNvPr id="3" name="Picture 2" descr="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58827" y="6237312"/>
            <a:ext cx="684854" cy="620688"/>
          </a:xfrm>
          <a:prstGeom prst="rect">
            <a:avLst/>
          </a:prstGeom>
        </p:spPr>
      </p:pic>
      <p:pic>
        <p:nvPicPr>
          <p:cNvPr id="43" name="Picture 42" descr="minimalist-art-abstract-print-geometric-wall-art-geometric-poster-minimalist-poster-home-decor-prints.jpg"/>
          <p:cNvPicPr>
            <a:picLocks noChangeAspect="1"/>
          </p:cNvPicPr>
          <p:nvPr/>
        </p:nvPicPr>
        <p:blipFill>
          <a:blip r:embed="rId5" cstate="print"/>
          <a:srcRect l="25920" t="18360" r="56800" b="53625"/>
          <a:stretch>
            <a:fillRect/>
          </a:stretch>
        </p:blipFill>
        <p:spPr>
          <a:xfrm>
            <a:off x="7884368" y="548680"/>
            <a:ext cx="932694" cy="1512168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364089" y="1075314"/>
            <a:ext cx="29523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2400" b="1" dirty="0" smtClean="0">
                <a:latin typeface="Bahnschrift Light SemiCondensed" pitchFamily="34" charset="0"/>
              </a:rPr>
              <a:t>Νοέμβριος 2022   </a:t>
            </a:r>
            <a:endParaRPr lang="el-GR" sz="2400" b="1" dirty="0">
              <a:latin typeface="Bahnschrift Light SemiCondensed" pitchFamily="34" charset="0"/>
            </a:endParaRPr>
          </a:p>
        </p:txBody>
      </p:sp>
      <p:sp>
        <p:nvSpPr>
          <p:cNvPr id="48" name="Left Bracket 47"/>
          <p:cNvSpPr/>
          <p:nvPr/>
        </p:nvSpPr>
        <p:spPr>
          <a:xfrm>
            <a:off x="179512" y="3924115"/>
            <a:ext cx="326129" cy="2227722"/>
          </a:xfrm>
          <a:prstGeom prst="leftBracke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Left Bracket 48"/>
          <p:cNvSpPr/>
          <p:nvPr/>
        </p:nvSpPr>
        <p:spPr>
          <a:xfrm flipH="1">
            <a:off x="8316414" y="3996123"/>
            <a:ext cx="334733" cy="2160240"/>
          </a:xfrm>
          <a:prstGeom prst="leftBracke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6" name="Picture 15" descr="sinergazomenoi-foreis-01-1024x576.jpg"/>
          <p:cNvPicPr>
            <a:picLocks noChangeAspect="1"/>
          </p:cNvPicPr>
          <p:nvPr/>
        </p:nvPicPr>
        <p:blipFill>
          <a:blip r:embed="rId6" cstate="print"/>
          <a:srcRect l="27163" t="41600" r="28738" b="37400"/>
          <a:stretch>
            <a:fillRect/>
          </a:stretch>
        </p:blipFill>
        <p:spPr>
          <a:xfrm>
            <a:off x="6732240" y="6381328"/>
            <a:ext cx="1151858" cy="3085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347864" y="18864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l-GR" sz="1200" dirty="0">
                <a:solidFill>
                  <a:schemeClr val="bg1">
                    <a:lumMod val="65000"/>
                  </a:schemeClr>
                </a:solidFill>
                <a:latin typeface="Bahnschrift Light SemiCondensed" pitchFamily="34" charset="0"/>
              </a:rPr>
              <a:t>Δράσεις του Δήμου Πέλλας για το έργο: «Δράσεις Ενημέρωσης και Πρόληψης για την ενδοσχολική βία  και τον ρατσισμό»   </a:t>
            </a:r>
          </a:p>
          <a:p>
            <a:pPr>
              <a:buClr>
                <a:schemeClr val="accent5"/>
              </a:buClr>
            </a:pPr>
            <a:r>
              <a:rPr lang="el-GR" sz="1200" b="1" dirty="0">
                <a:solidFill>
                  <a:schemeClr val="bg2">
                    <a:lumMod val="50000"/>
                  </a:schemeClr>
                </a:solidFill>
                <a:latin typeface="Bahnschrift Light SemiCondensed" pitchFamily="34" charset="0"/>
              </a:rPr>
              <a:t>για όλα τα μέλη της Τοπικής Κοινότητας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87824" y="1796623"/>
            <a:ext cx="608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Bahnschrift Light SemiCondensed" pitchFamily="34" charset="0"/>
              </a:rPr>
              <a:t> </a:t>
            </a:r>
            <a:r>
              <a:rPr lang="el-GR" sz="1400" spc="300" dirty="0">
                <a:latin typeface="Bahnschrift Light SemiCondensed" pitchFamily="34" charset="0"/>
              </a:rPr>
              <a:t>ο Δήμος Πέλλας σας καλεί στην </a:t>
            </a:r>
          </a:p>
          <a:p>
            <a:pPr algn="ctr"/>
            <a:r>
              <a:rPr lang="el-GR" sz="2400" b="1" dirty="0" smtClean="0">
                <a:latin typeface="Bahnschrift Light SemiCondensed" pitchFamily="34" charset="0"/>
              </a:rPr>
              <a:t>3</a:t>
            </a:r>
            <a:r>
              <a:rPr lang="el-GR" sz="2400" b="1" baseline="30000" dirty="0" smtClean="0">
                <a:latin typeface="Bahnschrift Light SemiCondensed" pitchFamily="34" charset="0"/>
              </a:rPr>
              <a:t>η</a:t>
            </a:r>
            <a:r>
              <a:rPr lang="el-GR" sz="2400" b="1" dirty="0" smtClean="0">
                <a:latin typeface="Bahnschrift Light SemiCondensed" pitchFamily="34" charset="0"/>
              </a:rPr>
              <a:t>  </a:t>
            </a:r>
            <a:r>
              <a:rPr lang="el-GR" sz="2400" b="1" dirty="0">
                <a:latin typeface="Bahnschrift Light SemiCondensed" pitchFamily="34" charset="0"/>
              </a:rPr>
              <a:t>Συνάντηση Γονέων  </a:t>
            </a:r>
          </a:p>
          <a:p>
            <a:pPr algn="ctr">
              <a:lnSpc>
                <a:spcPct val="200000"/>
              </a:lnSpc>
            </a:pPr>
            <a:r>
              <a:rPr lang="el-GR" sz="1600" b="1" spc="600" dirty="0" smtClean="0">
                <a:solidFill>
                  <a:schemeClr val="accent6">
                    <a:lumMod val="75000"/>
                  </a:schemeClr>
                </a:solidFill>
                <a:latin typeface="Bahnschrift Light SemiCondensed" pitchFamily="34" charset="0"/>
              </a:rPr>
              <a:t>«ΟΛΟΙ ΔΙΑΦΟΡΕΤΙΚΟΙ – ΟΛΟΙ ΙΣΟΙ»</a:t>
            </a:r>
            <a:endParaRPr lang="el-GR" sz="1600" b="1" spc="600" dirty="0">
              <a:solidFill>
                <a:schemeClr val="accent6">
                  <a:lumMod val="75000"/>
                </a:schemeClr>
              </a:solidFill>
              <a:latin typeface="Bahnschrift Light SemiCondense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3808" y="3183359"/>
            <a:ext cx="630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latin typeface="Bahnschrift Light SemiCondensed" pitchFamily="34" charset="0"/>
              </a:rPr>
              <a:t>Δευτέρα 21 Νοεμβρίου 2022  </a:t>
            </a:r>
            <a:r>
              <a:rPr lang="en-GB" sz="1400" b="1" dirty="0" smtClean="0">
                <a:latin typeface="Bahnschrift Light SemiCondensed" pitchFamily="34" charset="0"/>
              </a:rPr>
              <a:t> </a:t>
            </a:r>
            <a:r>
              <a:rPr lang="el-GR" sz="2400" b="1" dirty="0">
                <a:solidFill>
                  <a:schemeClr val="bg2">
                    <a:lumMod val="75000"/>
                  </a:schemeClr>
                </a:solidFill>
                <a:latin typeface="Bahnschrift Light SemiCondensed" pitchFamily="34" charset="0"/>
              </a:rPr>
              <a:t>|</a:t>
            </a:r>
            <a:r>
              <a:rPr lang="el-GR" sz="2400" b="1" dirty="0">
                <a:solidFill>
                  <a:srgbClr val="C00000"/>
                </a:solidFill>
                <a:latin typeface="Bahnschrift Light SemiCondensed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Bahnschrift Light SemiCondensed" pitchFamily="34" charset="0"/>
              </a:rPr>
              <a:t> </a:t>
            </a:r>
            <a:r>
              <a:rPr lang="el-GR" sz="1400" b="1" dirty="0" smtClean="0">
                <a:latin typeface="Bahnschrift Light SemiCondensed" pitchFamily="34" charset="0"/>
              </a:rPr>
              <a:t>18:00 </a:t>
            </a:r>
            <a:r>
              <a:rPr lang="el-GR" sz="1400" b="1" dirty="0">
                <a:latin typeface="Bahnschrift Light SemiCondensed" pitchFamily="34" charset="0"/>
              </a:rPr>
              <a:t>– </a:t>
            </a:r>
            <a:r>
              <a:rPr lang="el-GR" sz="1400" b="1" dirty="0" smtClean="0">
                <a:latin typeface="Bahnschrift Light SemiCondensed" pitchFamily="34" charset="0"/>
              </a:rPr>
              <a:t>20:00   </a:t>
            </a:r>
            <a:r>
              <a:rPr lang="el-GR" sz="2400" b="1" dirty="0" smtClean="0">
                <a:solidFill>
                  <a:schemeClr val="bg2">
                    <a:lumMod val="75000"/>
                  </a:schemeClr>
                </a:solidFill>
                <a:latin typeface="Bahnschrift Light SemiCondensed" pitchFamily="34" charset="0"/>
              </a:rPr>
              <a:t>|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Bahnschrift Light SemiCondensed" pitchFamily="34" charset="0"/>
              </a:rPr>
              <a:t>  </a:t>
            </a:r>
            <a:r>
              <a:rPr lang="el-GR" sz="1400" b="1" dirty="0" smtClean="0">
                <a:latin typeface="Bahnschrift Light SemiCondensed" pitchFamily="34" charset="0"/>
              </a:rPr>
              <a:t>στο </a:t>
            </a:r>
            <a:r>
              <a:rPr lang="el-GR" sz="1400" b="1" dirty="0">
                <a:latin typeface="Bahnschrift Light SemiCondensed" pitchFamily="34" charset="0"/>
              </a:rPr>
              <a:t>Δημαρχείο Γιαννιτσών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4399" y="3861048"/>
            <a:ext cx="8062057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>
              <a:lnSpc>
                <a:spcPts val="14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z="1200" b="1" dirty="0" smtClean="0">
                <a:latin typeface="Bahnschrift Light SemiCondensed" pitchFamily="34" charset="0"/>
              </a:rPr>
              <a:t>«Όλοι διαφορετικοί – Όλοι ίσοι»  – </a:t>
            </a:r>
            <a:r>
              <a:rPr lang="el-GR" sz="1200" b="1" dirty="0">
                <a:latin typeface="Bahnschrift Light SemiCondensed" pitchFamily="34" charset="0"/>
              </a:rPr>
              <a:t>Η πρόληψη της σχολικής </a:t>
            </a:r>
            <a:r>
              <a:rPr lang="el-GR" sz="1200" b="1" dirty="0" smtClean="0">
                <a:latin typeface="Bahnschrift Light SemiCondensed" pitchFamily="34" charset="0"/>
              </a:rPr>
              <a:t>βίας και </a:t>
            </a:r>
            <a:r>
              <a:rPr lang="el-GR" sz="1200" b="1" dirty="0">
                <a:latin typeface="Bahnschrift Light SemiCondensed" pitchFamily="34" charset="0"/>
              </a:rPr>
              <a:t>της ρητορικής του </a:t>
            </a:r>
            <a:r>
              <a:rPr lang="el-GR" sz="1200" b="1" dirty="0" smtClean="0">
                <a:latin typeface="Bahnschrift Light SemiCondensed" pitchFamily="34" charset="0"/>
              </a:rPr>
              <a:t>μίσους</a:t>
            </a:r>
            <a:endParaRPr lang="el-GR" sz="1200" b="1" dirty="0">
              <a:latin typeface="Bahnschrift Light SemiCondensed" pitchFamily="34" charset="0"/>
            </a:endParaRPr>
          </a:p>
          <a:p>
            <a:pPr marL="1976438" indent="-1800225"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r>
              <a:rPr lang="el-GR" sz="1200" dirty="0" smtClean="0">
                <a:latin typeface="Bahnschrift Light SemiCondensed" pitchFamily="34" charset="0"/>
              </a:rPr>
              <a:t>          </a:t>
            </a:r>
            <a:r>
              <a:rPr lang="el-GR" sz="1200" dirty="0">
                <a:latin typeface="Bahnschrift Light SemiCondensed" pitchFamily="34" charset="0"/>
              </a:rPr>
              <a:t>– Διονύσης Διαμαντόπουλος  |  Εκπαιδευτικός, </a:t>
            </a:r>
            <a:r>
              <a:rPr lang="el-GR" sz="1200" dirty="0" smtClean="0">
                <a:latin typeface="Bahnschrift Light SemiCondensed" pitchFamily="34" charset="0"/>
              </a:rPr>
              <a:t>πρώην  </a:t>
            </a:r>
            <a:r>
              <a:rPr lang="el-GR" sz="1200" dirty="0">
                <a:latin typeface="Bahnschrift Light SemiCondensed" pitchFamily="34" charset="0"/>
              </a:rPr>
              <a:t>Διευθυντής Πρωτοβάθμιας </a:t>
            </a:r>
            <a:r>
              <a:rPr lang="el-GR" sz="1200" dirty="0" smtClean="0">
                <a:latin typeface="Bahnschrift Light SemiCondensed" pitchFamily="34" charset="0"/>
              </a:rPr>
              <a:t>Εκπαίδευσης Ημαθίας</a:t>
            </a: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endParaRPr lang="el-GR" sz="1200" dirty="0">
              <a:latin typeface="Bahnschrift Light SemiCondensed" pitchFamily="34" charset="0"/>
            </a:endParaRP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z="1200" dirty="0">
                <a:latin typeface="Bahnschrift Light SemiCondensed" pitchFamily="34" charset="0"/>
              </a:rPr>
              <a:t>   </a:t>
            </a:r>
            <a:r>
              <a:rPr lang="en-US" sz="1200" dirty="0" smtClean="0">
                <a:latin typeface="Bahnschrift Light SemiCondensed" pitchFamily="34" charset="0"/>
              </a:rPr>
              <a:t>   </a:t>
            </a:r>
            <a:r>
              <a:rPr lang="el-GR" sz="1200" dirty="0" smtClean="0">
                <a:latin typeface="Bahnschrift Light SemiCondensed" pitchFamily="34" charset="0"/>
              </a:rPr>
              <a:t> </a:t>
            </a:r>
            <a:r>
              <a:rPr lang="el-GR" sz="1200" b="1" dirty="0" smtClean="0">
                <a:latin typeface="Bahnschrift Light SemiCondensed" pitchFamily="34" charset="0"/>
              </a:rPr>
              <a:t>Σύντομη </a:t>
            </a:r>
            <a:r>
              <a:rPr lang="el-GR" sz="1200" b="1" dirty="0">
                <a:latin typeface="Bahnschrift Light SemiCondensed" pitchFamily="34" charset="0"/>
              </a:rPr>
              <a:t>παρουσίαση  </a:t>
            </a:r>
            <a:r>
              <a:rPr lang="el-GR" sz="1200" b="1" dirty="0" smtClean="0">
                <a:latin typeface="Bahnschrift Light SemiCondensed" pitchFamily="34" charset="0"/>
              </a:rPr>
              <a:t>του </a:t>
            </a:r>
            <a:r>
              <a:rPr lang="el-GR" sz="1200" b="1" dirty="0">
                <a:latin typeface="Bahnschrift Light SemiCondensed" pitchFamily="34" charset="0"/>
              </a:rPr>
              <a:t>έργου : «Δράσεις Ενημέρωσης και Πρόληψης για την ενδοσχολική βία  και τον ρατσισμό» </a:t>
            </a: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r>
              <a:rPr lang="el-GR" sz="1200" dirty="0">
                <a:latin typeface="Bahnschrift Light SemiCondensed" pitchFamily="34" charset="0"/>
              </a:rPr>
              <a:t>       </a:t>
            </a:r>
            <a:r>
              <a:rPr lang="el-GR" sz="1200" dirty="0" smtClean="0">
                <a:latin typeface="Bahnschrift Light SemiCondensed" pitchFamily="34" charset="0"/>
              </a:rPr>
              <a:t>        – </a:t>
            </a:r>
            <a:r>
              <a:rPr lang="el-GR" sz="1200" dirty="0">
                <a:latin typeface="Bahnschrift Light SemiCondensed" pitchFamily="34" charset="0"/>
              </a:rPr>
              <a:t>Δημήτρης  Ρωσσάκης, Οικονομολόγος Ανθρώπινων Πόρων, συντονιστής του έργου</a:t>
            </a: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endParaRPr lang="el-GR" sz="1200" b="1" dirty="0" smtClean="0">
              <a:latin typeface="Bahnschrift Light SemiCondensed" pitchFamily="34" charset="0"/>
            </a:endParaRP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r>
              <a:rPr lang="el-GR" sz="1200" b="1" dirty="0">
                <a:latin typeface="Bahnschrift Light SemiCondensed" pitchFamily="34" charset="0"/>
              </a:rPr>
              <a:t> </a:t>
            </a:r>
            <a:r>
              <a:rPr lang="el-GR" sz="1200" b="1" dirty="0" smtClean="0">
                <a:latin typeface="Bahnschrift Light SemiCondensed" pitchFamily="34" charset="0"/>
              </a:rPr>
              <a:t>   </a:t>
            </a:r>
            <a:endParaRPr lang="en-US" sz="1200" b="1" dirty="0" smtClean="0">
              <a:latin typeface="Bahnschrift Light SemiCondensed" pitchFamily="34" charset="0"/>
            </a:endParaRP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r>
              <a:rPr lang="el-GR" sz="1200" b="1" dirty="0" smtClean="0">
                <a:latin typeface="Bahnschrift Light SemiCondensed" pitchFamily="34" charset="0"/>
              </a:rPr>
              <a:t>ΠΑΡΕΜΒΑΣΗ:  </a:t>
            </a:r>
            <a:r>
              <a:rPr lang="el-GR" sz="1200" dirty="0" smtClean="0">
                <a:latin typeface="Bahnschrift Light SemiCondensed" pitchFamily="34" charset="0"/>
              </a:rPr>
              <a:t>Δημήτρης Κατσαντώνης| </a:t>
            </a:r>
            <a:r>
              <a:rPr lang="en-GB" sz="1200" dirty="0" smtClean="0">
                <a:latin typeface="Bahnschrift Light SemiCondensed" pitchFamily="34" charset="0"/>
              </a:rPr>
              <a:t> </a:t>
            </a:r>
            <a:r>
              <a:rPr lang="el-GR" sz="1200" dirty="0">
                <a:latin typeface="Bahnschrift Light SemiCondensed" pitchFamily="34" charset="0"/>
              </a:rPr>
              <a:t>Διευθύνων Σύμβουλος στην εταιρεία </a:t>
            </a:r>
            <a:r>
              <a:rPr lang="el-GR" sz="1200" dirty="0" smtClean="0">
                <a:latin typeface="Bahnschrift Light SemiCondensed" pitchFamily="34" charset="0"/>
              </a:rPr>
              <a:t>ερευνών </a:t>
            </a:r>
            <a:r>
              <a:rPr lang="en-US" sz="1200" dirty="0" smtClean="0">
                <a:latin typeface="Bahnschrift Light SemiCondensed" pitchFamily="34" charset="0"/>
              </a:rPr>
              <a:t>“t</a:t>
            </a:r>
            <a:r>
              <a:rPr lang="el-GR" sz="1200" dirty="0" smtClean="0">
                <a:latin typeface="Bahnschrift Light SemiCondensed" pitchFamily="34" charset="0"/>
              </a:rPr>
              <a:t>o </a:t>
            </a:r>
            <a:r>
              <a:rPr lang="el-GR" sz="1200" dirty="0">
                <a:latin typeface="Bahnschrift Light SemiCondensed" pitchFamily="34" charset="0"/>
              </a:rPr>
              <a:t>the </a:t>
            </a:r>
            <a:r>
              <a:rPr lang="el-GR" sz="1200" dirty="0" smtClean="0">
                <a:latin typeface="Bahnschrift Light SemiCondensed" pitchFamily="34" charset="0"/>
              </a:rPr>
              <a:t>point</a:t>
            </a:r>
            <a:r>
              <a:rPr lang="en-US" sz="1200" dirty="0" smtClean="0">
                <a:latin typeface="Bahnschrift Light SemiCondensed" pitchFamily="34" charset="0"/>
              </a:rPr>
              <a:t>”</a:t>
            </a:r>
            <a:r>
              <a:rPr lang="el-GR" sz="1200" dirty="0" smtClean="0">
                <a:latin typeface="Bahnschrift Light SemiCondensed" pitchFamily="34" charset="0"/>
              </a:rPr>
              <a:t> AE</a:t>
            </a:r>
            <a:endParaRPr lang="en-US" sz="1200" dirty="0" smtClean="0">
              <a:latin typeface="Bahnschrift Light SemiCondensed" pitchFamily="34" charset="0"/>
            </a:endParaRPr>
          </a:p>
          <a:p>
            <a:pPr>
              <a:lnSpc>
                <a:spcPts val="1400"/>
              </a:lnSpc>
              <a:buClr>
                <a:schemeClr val="accent6">
                  <a:lumMod val="75000"/>
                </a:schemeClr>
              </a:buClr>
            </a:pPr>
            <a:r>
              <a:rPr lang="en-US" sz="1200" dirty="0" smtClean="0">
                <a:latin typeface="Bahnschrift Light SemiCondensed" pitchFamily="34" charset="0"/>
              </a:rPr>
              <a:t>                            </a:t>
            </a:r>
            <a:r>
              <a:rPr lang="el-GR" sz="1200" dirty="0" smtClean="0">
                <a:latin typeface="Bahnschrift Light SemiCondensed" pitchFamily="34" charset="0"/>
              </a:rPr>
              <a:t> </a:t>
            </a:r>
            <a:r>
              <a:rPr lang="el-GR" sz="1200" dirty="0">
                <a:latin typeface="Bahnschrift Light SemiCondensed" pitchFamily="34" charset="0"/>
              </a:rPr>
              <a:t/>
            </a:r>
            <a:br>
              <a:rPr lang="el-GR" sz="1200" dirty="0">
                <a:latin typeface="Bahnschrift Light SemiCondensed" pitchFamily="34" charset="0"/>
              </a:rPr>
            </a:br>
            <a:endParaRPr lang="el-GR" sz="1200" dirty="0">
              <a:latin typeface="Bahnschrift Light SemiCondense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139</Words>
  <Application>Microsoft Office PowerPoint</Application>
  <PresentationFormat>Προβολή στην οθόνη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EurotecSec</dc:creator>
  <cp:lastModifiedBy>Grammatia</cp:lastModifiedBy>
  <cp:revision>159</cp:revision>
  <cp:lastPrinted>2022-06-17T08:40:54Z</cp:lastPrinted>
  <dcterms:created xsi:type="dcterms:W3CDTF">2022-02-09T08:33:08Z</dcterms:created>
  <dcterms:modified xsi:type="dcterms:W3CDTF">2022-11-17T08:16:12Z</dcterms:modified>
</cp:coreProperties>
</file>